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0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6"/>
  </p:notesMasterIdLst>
  <p:sldIdLst>
    <p:sldId id="256" r:id="rId2"/>
    <p:sldId id="260" r:id="rId3"/>
    <p:sldId id="312" r:id="rId4"/>
    <p:sldId id="262" r:id="rId5"/>
    <p:sldId id="314" r:id="rId6"/>
    <p:sldId id="315" r:id="rId7"/>
    <p:sldId id="317" r:id="rId8"/>
    <p:sldId id="269" r:id="rId9"/>
    <p:sldId id="292" r:id="rId10"/>
    <p:sldId id="318" r:id="rId11"/>
    <p:sldId id="316" r:id="rId12"/>
    <p:sldId id="319" r:id="rId13"/>
    <p:sldId id="320" r:id="rId14"/>
    <p:sldId id="313" r:id="rId15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7"/>
    </p:embeddedFont>
    <p:embeddedFont>
      <p:font typeface="Lexend" panose="020B0604020202020204" charset="0"/>
      <p:regular r:id="rId18"/>
      <p:bold r:id="rId19"/>
    </p:embeddedFont>
    <p:embeddedFont>
      <p:font typeface="Manrope"/>
      <p:regular r:id="rId20"/>
      <p:bold r:id="rId21"/>
    </p:embeddedFont>
    <p:embeddedFont>
      <p:font typeface="Nunito Light" pitchFamily="2" charset="0"/>
      <p:regular r:id="rId22"/>
      <p: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D62BCD-9B4D-4253-9CBD-F4E94DDFDC6F}">
  <a:tblStyle styleId="{FCD62BCD-9B4D-4253-9CBD-F4E94DDFDC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748847F-357B-4C9F-BBD8-25E8F00B555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846" y="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Relationship Id="rId30" Type="http://schemas.openxmlformats.org/officeDocument/2006/relationships/customXml" Target="../customXml/item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Mendez" userId="511497b3-9f0a-4b7c-89a1-5562517ed495" providerId="ADAL" clId="{46C3D5CE-2F73-4BF3-96AA-47EE5FC00584}"/>
    <pc:docChg chg="modSld">
      <pc:chgData name="Thomas Mendez" userId="511497b3-9f0a-4b7c-89a1-5562517ed495" providerId="ADAL" clId="{46C3D5CE-2F73-4BF3-96AA-47EE5FC00584}" dt="2023-04-27T19:26:30.779" v="2" actId="207"/>
      <pc:docMkLst>
        <pc:docMk/>
      </pc:docMkLst>
      <pc:sldChg chg="modSp mod">
        <pc:chgData name="Thomas Mendez" userId="511497b3-9f0a-4b7c-89a1-5562517ed495" providerId="ADAL" clId="{46C3D5CE-2F73-4BF3-96AA-47EE5FC00584}" dt="2023-04-27T19:26:30.779" v="2" actId="207"/>
        <pc:sldMkLst>
          <pc:docMk/>
          <pc:sldMk cId="0" sldId="256"/>
        </pc:sldMkLst>
        <pc:spChg chg="mod">
          <ac:chgData name="Thomas Mendez" userId="511497b3-9f0a-4b7c-89a1-5562517ed495" providerId="ADAL" clId="{46C3D5CE-2F73-4BF3-96AA-47EE5FC00584}" dt="2023-04-27T19:26:30.779" v="2" actId="207"/>
          <ac:spMkLst>
            <pc:docMk/>
            <pc:sldMk cId="0" sldId="256"/>
            <ac:spMk id="4" creationId="{8EAC85CB-8743-E5B9-EB62-0CEE2CC0D1B5}"/>
          </ac:spMkLst>
        </pc:spChg>
        <pc:spChg chg="mod">
          <ac:chgData name="Thomas Mendez" userId="511497b3-9f0a-4b7c-89a1-5562517ed495" providerId="ADAL" clId="{46C3D5CE-2F73-4BF3-96AA-47EE5FC00584}" dt="2023-04-27T19:26:21.876" v="1" actId="207"/>
          <ac:spMkLst>
            <pc:docMk/>
            <pc:sldMk cId="0" sldId="256"/>
            <ac:spMk id="231" creationId="{00000000-0000-0000-0000-000000000000}"/>
          </ac:spMkLst>
        </pc:spChg>
      </pc:sldChg>
    </pc:docChg>
  </pc:docChgLst>
</pc:chgInfo>
</file>

<file path=ppt/media/image1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f69a0f3d9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f69a0f3d9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" name="Google Shape;24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1565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735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8205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472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f871aaad0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f871aaad0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1f871aaad0c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1f871aaad0c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859256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38587" y="-437212"/>
            <a:ext cx="2917900" cy="255077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220425"/>
            <a:ext cx="4507500" cy="231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535950"/>
            <a:ext cx="4508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 flipH="1">
            <a:off x="5631775" y="0"/>
            <a:ext cx="2799000" cy="46041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2414400"/>
            <a:ext cx="325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98075" y="1384425"/>
            <a:ext cx="1298100" cy="905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3286250"/>
            <a:ext cx="32535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 flipH="1">
            <a:off x="4871700" y="0"/>
            <a:ext cx="4272300" cy="51435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09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-638162" y="3018913"/>
            <a:ext cx="2917900" cy="255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057076"/>
            <a:ext cx="77040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30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6955002" y="-869649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02275" y="4339075"/>
            <a:ext cx="1846100" cy="183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9797" y="46029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135975" y="1132950"/>
            <a:ext cx="4294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135975" y="18859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>
            <a:spLocks noGrp="1"/>
          </p:cNvSpPr>
          <p:nvPr>
            <p:ph type="pic" idx="2"/>
          </p:nvPr>
        </p:nvSpPr>
        <p:spPr>
          <a:xfrm>
            <a:off x="713225" y="0"/>
            <a:ext cx="2800800" cy="46044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6783376" y="3057175"/>
            <a:ext cx="2605749" cy="227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">
            <a:off x="5434958" y="-644583"/>
            <a:ext cx="4807225" cy="420239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1782400" y="3357425"/>
            <a:ext cx="5579100" cy="1229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86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5701323" y="1655410"/>
            <a:ext cx="4536550" cy="413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-987201" y="-956850"/>
            <a:ext cx="3229124" cy="320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">
            <a:off x="6902000" y="-63927"/>
            <a:ext cx="2242000" cy="195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836849" y="3932413"/>
            <a:ext cx="3229124" cy="32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9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">
            <a:off x="5434958" y="-644583"/>
            <a:ext cx="4807225" cy="4202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701323" y="1655410"/>
            <a:ext cx="4536550" cy="413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987201" y="-956850"/>
            <a:ext cx="3229124" cy="32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686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6" r:id="rId5"/>
    <p:sldLayoutId id="2147483658" r:id="rId6"/>
    <p:sldLayoutId id="2147483676" r:id="rId7"/>
    <p:sldLayoutId id="2147483677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es.liveworksheets.com/worksheets/en/English_as_a_Second_Language_(ESL)/Introducing_yourself/Lesson_1_-_Introduce_Yourself_vh2062874no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DYxCoTLyA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2176" y="3169075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7909" y="-458307"/>
            <a:ext cx="3390976" cy="33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8"/>
          <p:cNvSpPr txBox="1">
            <a:spLocks noGrp="1"/>
          </p:cNvSpPr>
          <p:nvPr>
            <p:ph type="ctrTitle"/>
          </p:nvPr>
        </p:nvSpPr>
        <p:spPr>
          <a:xfrm>
            <a:off x="641786" y="1785800"/>
            <a:ext cx="7287777" cy="13069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bg2"/>
                </a:solidFill>
              </a:rPr>
              <a:t>Ingles Aplicado </a:t>
            </a:r>
            <a:br>
              <a:rPr lang="en" sz="4400" dirty="0">
                <a:solidFill>
                  <a:schemeClr val="bg2"/>
                </a:solidFill>
              </a:rPr>
            </a:br>
            <a:r>
              <a:rPr lang="en" sz="4400" dirty="0">
                <a:solidFill>
                  <a:schemeClr val="bg2"/>
                </a:solidFill>
              </a:rPr>
              <a:t>a las </a:t>
            </a:r>
            <a:r>
              <a:rPr lang="en" sz="4400" dirty="0">
                <a:solidFill>
                  <a:schemeClr val="tx1"/>
                </a:solidFill>
              </a:rPr>
              <a:t>TIC´s</a:t>
            </a:r>
            <a:endParaRPr sz="4400" dirty="0">
              <a:solidFill>
                <a:schemeClr val="tx1"/>
              </a:solidFill>
            </a:endParaRPr>
          </a:p>
        </p:txBody>
      </p:sp>
      <p:pic>
        <p:nvPicPr>
          <p:cNvPr id="233" name="Google Shape;233;p3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6124" r="59679"/>
          <a:stretch/>
        </p:blipFill>
        <p:spPr>
          <a:xfrm flipH="1">
            <a:off x="5631775" y="0"/>
            <a:ext cx="2799000" cy="4604100"/>
          </a:xfrm>
          <a:prstGeom prst="round1Rect">
            <a:avLst>
              <a:gd name="adj" fmla="val 50000"/>
            </a:avLst>
          </a:prstGeom>
        </p:spPr>
      </p:pic>
      <p:sp>
        <p:nvSpPr>
          <p:cNvPr id="4" name="Google Shape;231;p38">
            <a:extLst>
              <a:ext uri="{FF2B5EF4-FFF2-40B4-BE49-F238E27FC236}">
                <a16:creationId xmlns:a16="http://schemas.microsoft.com/office/drawing/2014/main" id="{8EAC85CB-8743-E5B9-EB62-0CEE2CC0D1B5}"/>
              </a:ext>
            </a:extLst>
          </p:cNvPr>
          <p:cNvSpPr txBox="1">
            <a:spLocks/>
          </p:cNvSpPr>
          <p:nvPr/>
        </p:nvSpPr>
        <p:spPr>
          <a:xfrm>
            <a:off x="641786" y="3393281"/>
            <a:ext cx="4177864" cy="511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Lexend"/>
              <a:buNone/>
              <a:defRPr sz="5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AR" sz="2800" dirty="0">
                <a:solidFill>
                  <a:schemeClr val="tx1"/>
                </a:solidFill>
              </a:rPr>
              <a:t>Módulo 2 – </a:t>
            </a:r>
            <a:r>
              <a:rPr lang="es-AR" sz="2800" dirty="0" err="1">
                <a:solidFill>
                  <a:schemeClr val="tx1"/>
                </a:solidFill>
              </a:rPr>
              <a:t>Lesson</a:t>
            </a:r>
            <a:r>
              <a:rPr lang="es-AR" sz="2800" dirty="0">
                <a:solidFill>
                  <a:schemeClr val="tx1"/>
                </a:solidFill>
              </a:rPr>
              <a:t> 1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FF39D7-1C38-7586-0424-D293988FA3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975" y="3987666"/>
            <a:ext cx="2016743" cy="46553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3909" y="796650"/>
            <a:ext cx="7394933" cy="1131855"/>
          </a:xfr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s-ES" sz="4400" dirty="0"/>
              <a:t>    </a:t>
            </a:r>
            <a:r>
              <a:rPr lang="es-ES" sz="4400" dirty="0" err="1"/>
              <a:t>LiveWorkSheets</a:t>
            </a:r>
            <a:endParaRPr lang="es-ES" sz="440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47264" y="2140527"/>
            <a:ext cx="7704000" cy="1475509"/>
          </a:xfrm>
        </p:spPr>
        <p:txBody>
          <a:bodyPr/>
          <a:lstStyle/>
          <a:p>
            <a:pPr marL="139700" indent="0">
              <a:buNone/>
            </a:pPr>
            <a:r>
              <a:rPr lang="es-ES" sz="1800" dirty="0">
                <a:hlinkClick r:id="rId2"/>
              </a:rPr>
              <a:t> https://es.liveworksheets.com/worksheets/en/English_as_a_Second_Language_(ESL)/Introducing_yourself/Lesson_1_-_Introduce_Yourself_vh2062874no</a:t>
            </a:r>
            <a:endParaRPr lang="es-ES" sz="1800" dirty="0"/>
          </a:p>
        </p:txBody>
      </p:sp>
      <p:pic>
        <p:nvPicPr>
          <p:cNvPr id="1026" name="Picture 2" descr="Libreta Con El Icono Del Lápiz Línea Gruesa Con Esquinas Puntiagudas Y  Bordes Para Web, Móvil Y La Infografía. Aislado Vector Icono. Ilustraciones  Svg, Vectoriales, Clip Art Vectorizado Libre De Derechos.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7" r="15890" b="19373"/>
          <a:stretch/>
        </p:blipFill>
        <p:spPr bwMode="auto">
          <a:xfrm rot="21068212">
            <a:off x="1193536" y="977379"/>
            <a:ext cx="1029613" cy="77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550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7096" y="786347"/>
            <a:ext cx="6350382" cy="795027"/>
          </a:xfrm>
        </p:spPr>
        <p:txBody>
          <a:bodyPr/>
          <a:lstStyle/>
          <a:p>
            <a:r>
              <a:rPr lang="es-ES" dirty="0"/>
              <a:t>Listen and complete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768" y="2020889"/>
            <a:ext cx="4397482" cy="1119094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68" y="3579497"/>
            <a:ext cx="4430056" cy="106232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0627" y="1923576"/>
            <a:ext cx="4430056" cy="131371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8053" y="3457856"/>
            <a:ext cx="4462630" cy="1305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6E9E45-D370-BEFC-E4D5-D233633E5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700" y="296725"/>
            <a:ext cx="5579100" cy="820875"/>
          </a:xfrm>
        </p:spPr>
        <p:txBody>
          <a:bodyPr/>
          <a:lstStyle/>
          <a:p>
            <a:r>
              <a:rPr lang="es-MX" dirty="0"/>
              <a:t>PRONINCIATION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675FA25-FF08-6581-467E-6ED3A5E28B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78" t="40489" r="52639" b="24679"/>
          <a:stretch/>
        </p:blipFill>
        <p:spPr>
          <a:xfrm>
            <a:off x="1663700" y="1409699"/>
            <a:ext cx="6311900" cy="357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654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A4D8574-E897-19A5-1375-E057176E8D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61" t="21220" r="47500" b="14303"/>
          <a:stretch/>
        </p:blipFill>
        <p:spPr>
          <a:xfrm>
            <a:off x="431800" y="187986"/>
            <a:ext cx="4292600" cy="476752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D2DF9A3-8E5C-B00E-209B-EA8108B424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083" t="26161" r="18889" b="39501"/>
          <a:stretch/>
        </p:blipFill>
        <p:spPr>
          <a:xfrm>
            <a:off x="4876800" y="920748"/>
            <a:ext cx="4109682" cy="330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73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62176" y="3169075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7909" y="-458307"/>
            <a:ext cx="3390976" cy="33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5"/>
          <p:cNvSpPr txBox="1">
            <a:spLocks noGrp="1"/>
          </p:cNvSpPr>
          <p:nvPr>
            <p:ph type="ctrTitle"/>
          </p:nvPr>
        </p:nvSpPr>
        <p:spPr>
          <a:xfrm>
            <a:off x="560325" y="1451400"/>
            <a:ext cx="4872000" cy="25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-ES" sz="2700" dirty="0">
                <a:solidFill>
                  <a:srgbClr val="7030A0"/>
                </a:solidFill>
              </a:rPr>
              <a:t>¡¡¡GRACIAS!!! ☺</a:t>
            </a:r>
            <a:br>
              <a:rPr lang="es-ES" sz="2700" dirty="0">
                <a:solidFill>
                  <a:srgbClr val="7030A0"/>
                </a:solidFill>
              </a:rPr>
            </a:br>
            <a:r>
              <a:rPr lang="es-ES" sz="2700" dirty="0">
                <a:solidFill>
                  <a:srgbClr val="7030A0"/>
                </a:solidFill>
              </a:rPr>
              <a:t>NOS VEMOS EN</a:t>
            </a:r>
            <a:br>
              <a:rPr lang="es-ES" sz="2700" dirty="0">
                <a:solidFill>
                  <a:srgbClr val="7030A0"/>
                </a:solidFill>
              </a:rPr>
            </a:br>
            <a:r>
              <a:rPr lang="es-ES" sz="2700" dirty="0">
                <a:solidFill>
                  <a:srgbClr val="7030A0"/>
                </a:solidFill>
              </a:rPr>
              <a:t>LA PRÓXIMA </a:t>
            </a:r>
            <a:br>
              <a:rPr lang="es-ES" sz="2700" dirty="0">
                <a:solidFill>
                  <a:srgbClr val="7030A0"/>
                </a:solidFill>
              </a:rPr>
            </a:br>
            <a:r>
              <a:rPr lang="es-ES" sz="2700" dirty="0">
                <a:solidFill>
                  <a:srgbClr val="7030A0"/>
                </a:solidFill>
              </a:rPr>
              <a:t>CLASE</a:t>
            </a:r>
            <a:endParaRPr sz="2700" dirty="0">
              <a:solidFill>
                <a:srgbClr val="7030A0"/>
              </a:solidFill>
            </a:endParaRPr>
          </a:p>
        </p:txBody>
      </p:sp>
      <p:pic>
        <p:nvPicPr>
          <p:cNvPr id="247" name="Google Shape;247;p1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6124" r="59679"/>
          <a:stretch/>
        </p:blipFill>
        <p:spPr>
          <a:xfrm flipH="1">
            <a:off x="5631775" y="0"/>
            <a:ext cx="2799000" cy="46041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pic>
      <p:pic>
        <p:nvPicPr>
          <p:cNvPr id="248" name="Google Shape;248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3975" y="3987666"/>
            <a:ext cx="2016743" cy="4655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6054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21" y="-314874"/>
            <a:ext cx="4436924" cy="44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>
            <a:spLocks noGrp="1"/>
          </p:cNvSpPr>
          <p:nvPr>
            <p:ph type="title"/>
          </p:nvPr>
        </p:nvSpPr>
        <p:spPr>
          <a:xfrm>
            <a:off x="713225" y="2414400"/>
            <a:ext cx="401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begin!</a:t>
            </a:r>
            <a:endParaRPr/>
          </a:p>
        </p:txBody>
      </p:sp>
      <p:sp>
        <p:nvSpPr>
          <p:cNvPr id="275" name="Google Shape;275;p42"/>
          <p:cNvSpPr txBox="1">
            <a:spLocks noGrp="1"/>
          </p:cNvSpPr>
          <p:nvPr>
            <p:ph type="title" idx="2"/>
          </p:nvPr>
        </p:nvSpPr>
        <p:spPr>
          <a:xfrm>
            <a:off x="798075" y="1384425"/>
            <a:ext cx="1298100" cy="9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77" name="Google Shape;277;p4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3222" r="31360"/>
          <a:stretch/>
        </p:blipFill>
        <p:spPr>
          <a:xfrm flipH="1">
            <a:off x="4871700" y="0"/>
            <a:ext cx="4272300" cy="5143500"/>
          </a:xfrm>
          <a:prstGeom prst="round1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458982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542073" y="570844"/>
            <a:ext cx="7853782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INTRODUCTIONS IN ENLGLISH</a:t>
            </a:r>
            <a:br>
              <a:rPr lang="en" sz="3200" dirty="0"/>
            </a:br>
            <a:r>
              <a:rPr lang="en" sz="3200" dirty="0"/>
              <a:t>VERB TO BE</a:t>
            </a:r>
            <a:endParaRPr sz="3200" dirty="0">
              <a:solidFill>
                <a:schemeClr val="dk2"/>
              </a:solidFill>
            </a:endParaRP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823657"/>
              </p:ext>
            </p:extLst>
          </p:nvPr>
        </p:nvGraphicFramePr>
        <p:xfrm>
          <a:off x="1512487" y="1944877"/>
          <a:ext cx="6096000" cy="2179962"/>
        </p:xfrm>
        <a:graphic>
          <a:graphicData uri="http://schemas.openxmlformats.org/drawingml/2006/table">
            <a:tbl>
              <a:tblPr firstRow="1" bandRow="1">
                <a:tableStyleId>{FCD62BCD-9B4D-4253-9CBD-F4E94DDFDC6F}</a:tableStyleId>
              </a:tblPr>
              <a:tblGrid>
                <a:gridCol w="2997168">
                  <a:extLst>
                    <a:ext uri="{9D8B030D-6E8A-4147-A177-3AD203B41FA5}">
                      <a16:colId xmlns:a16="http://schemas.microsoft.com/office/drawing/2014/main" val="1574852802"/>
                    </a:ext>
                  </a:extLst>
                </a:gridCol>
                <a:gridCol w="3098832">
                  <a:extLst>
                    <a:ext uri="{9D8B030D-6E8A-4147-A177-3AD203B41FA5}">
                      <a16:colId xmlns:a16="http://schemas.microsoft.com/office/drawing/2014/main" val="3291728006"/>
                    </a:ext>
                  </a:extLst>
                </a:gridCol>
              </a:tblGrid>
              <a:tr h="381642">
                <a:tc>
                  <a:txBody>
                    <a:bodyPr/>
                    <a:lstStyle/>
                    <a:p>
                      <a:r>
                        <a:rPr lang="es-ES" dirty="0"/>
                        <a:t>USES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007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We use the verb </a:t>
                      </a:r>
                      <a:r>
                        <a:rPr lang="en-US" i="1" dirty="0"/>
                        <a:t>to be </a:t>
                      </a:r>
                      <a:r>
                        <a:rPr lang="en-US" dirty="0"/>
                        <a:t>to </a:t>
                      </a:r>
                      <a:r>
                        <a:rPr lang="es-ES" dirty="0"/>
                        <a:t>introduce </a:t>
                      </a:r>
                      <a:r>
                        <a:rPr lang="es-ES" dirty="0" err="1"/>
                        <a:t>ourselves</a:t>
                      </a:r>
                      <a:r>
                        <a:rPr lang="es-ES" baseline="0" dirty="0"/>
                        <a:t> </a:t>
                      </a:r>
                      <a:r>
                        <a:rPr lang="es-ES" baseline="0" dirty="0" err="1"/>
                        <a:t>or</a:t>
                      </a:r>
                      <a:r>
                        <a:rPr lang="es-ES" baseline="0" dirty="0"/>
                        <a:t> </a:t>
                      </a:r>
                      <a:r>
                        <a:rPr lang="es-ES" baseline="0" dirty="0" err="1"/>
                        <a:t>to</a:t>
                      </a:r>
                      <a:r>
                        <a:rPr lang="es-ES" baseline="0" dirty="0"/>
                        <a:t> introduce </a:t>
                      </a:r>
                      <a:r>
                        <a:rPr lang="es-ES" baseline="0" dirty="0" err="1"/>
                        <a:t>another</a:t>
                      </a:r>
                      <a:r>
                        <a:rPr lang="es-ES" baseline="0" dirty="0"/>
                        <a:t> </a:t>
                      </a:r>
                      <a:r>
                        <a:rPr lang="es-ES" baseline="0" dirty="0" err="1"/>
                        <a:t>person</a:t>
                      </a:r>
                      <a:r>
                        <a:rPr lang="es-ES" dirty="0"/>
                        <a:t>.</a:t>
                      </a:r>
                    </a:p>
                    <a:p>
                      <a:endParaRPr lang="es-ES" dirty="0"/>
                    </a:p>
                    <a:p>
                      <a:r>
                        <a:rPr lang="en-US" dirty="0"/>
                        <a:t>We use </a:t>
                      </a:r>
                      <a:r>
                        <a:rPr lang="en-US" i="1" dirty="0"/>
                        <a:t>to be </a:t>
                      </a:r>
                      <a:r>
                        <a:rPr lang="en-US" dirty="0"/>
                        <a:t>to ask personal</a:t>
                      </a:r>
                    </a:p>
                    <a:p>
                      <a:r>
                        <a:rPr lang="es-ES" dirty="0" err="1"/>
                        <a:t>questions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such</a:t>
                      </a:r>
                      <a:r>
                        <a:rPr lang="es-ES" dirty="0"/>
                        <a:t> as </a:t>
                      </a:r>
                      <a:r>
                        <a:rPr lang="es-ES" dirty="0" err="1"/>
                        <a:t>name</a:t>
                      </a:r>
                      <a:r>
                        <a:rPr lang="es-ES" dirty="0"/>
                        <a:t>, </a:t>
                      </a:r>
                      <a:r>
                        <a:rPr lang="es-ES" dirty="0" err="1"/>
                        <a:t>age</a:t>
                      </a:r>
                      <a:r>
                        <a:rPr lang="es-ES" dirty="0"/>
                        <a:t>, </a:t>
                      </a:r>
                      <a:r>
                        <a:rPr lang="es-ES" dirty="0" err="1"/>
                        <a:t>nacionality</a:t>
                      </a:r>
                      <a:r>
                        <a:rPr lang="es-ES" dirty="0"/>
                        <a:t>, </a:t>
                      </a:r>
                      <a:r>
                        <a:rPr lang="es-ES" dirty="0" err="1"/>
                        <a:t>job</a:t>
                      </a:r>
                      <a:r>
                        <a:rPr lang="es-ES" dirty="0"/>
                        <a:t>, </a:t>
                      </a:r>
                      <a:r>
                        <a:rPr lang="es-ES" dirty="0" err="1"/>
                        <a:t>etc</a:t>
                      </a:r>
                      <a:r>
                        <a:rPr lang="es-ES" baseline="0" dirty="0"/>
                        <a:t> </a:t>
                      </a:r>
                      <a:endParaRPr lang="es-ES" dirty="0"/>
                    </a:p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i="1" dirty="0"/>
                        <a:t>I</a:t>
                      </a:r>
                      <a:r>
                        <a:rPr lang="es-ES" b="1" i="1" dirty="0"/>
                        <a:t>’</a:t>
                      </a:r>
                      <a:r>
                        <a:rPr lang="pl-PL" b="1" i="1" dirty="0"/>
                        <a:t>m </a:t>
                      </a:r>
                      <a:r>
                        <a:rPr lang="pl-PL" i="1" dirty="0"/>
                        <a:t>Sam. I am Sam.</a:t>
                      </a:r>
                    </a:p>
                    <a:p>
                      <a:r>
                        <a:rPr lang="es-ES" i="1" dirty="0" err="1"/>
                        <a:t>This</a:t>
                      </a:r>
                      <a:r>
                        <a:rPr lang="es-ES" i="1" dirty="0"/>
                        <a:t> </a:t>
                      </a:r>
                      <a:r>
                        <a:rPr lang="es-ES" b="1" i="1" dirty="0" err="1"/>
                        <a:t>is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my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sister</a:t>
                      </a:r>
                      <a:r>
                        <a:rPr lang="es-ES" i="1" dirty="0"/>
                        <a:t> Anna. </a:t>
                      </a:r>
                      <a:r>
                        <a:rPr lang="es-ES" i="1" dirty="0" err="1"/>
                        <a:t>She</a:t>
                      </a:r>
                      <a:r>
                        <a:rPr lang="es-ES" i="1" baseline="0" dirty="0"/>
                        <a:t> </a:t>
                      </a:r>
                      <a:r>
                        <a:rPr lang="es-ES" b="1" i="1" baseline="0" dirty="0" err="1"/>
                        <a:t>is</a:t>
                      </a:r>
                      <a:r>
                        <a:rPr lang="es-ES" i="1" baseline="0" dirty="0"/>
                        <a:t> a web </a:t>
                      </a:r>
                      <a:r>
                        <a:rPr lang="es-ES" i="1" baseline="0" dirty="0" err="1"/>
                        <a:t>developer</a:t>
                      </a:r>
                      <a:endParaRPr lang="es-ES" i="1" dirty="0"/>
                    </a:p>
                    <a:p>
                      <a:endParaRPr lang="es-ES" dirty="0"/>
                    </a:p>
                    <a:p>
                      <a:r>
                        <a:rPr lang="es-ES" i="1" dirty="0" err="1"/>
                        <a:t>What</a:t>
                      </a:r>
                      <a:r>
                        <a:rPr lang="es-ES" b="0" i="1" baseline="0" dirty="0"/>
                        <a:t> </a:t>
                      </a:r>
                      <a:r>
                        <a:rPr lang="es-ES" b="1" i="1" baseline="0" dirty="0" err="1"/>
                        <a:t>i</a:t>
                      </a:r>
                      <a:r>
                        <a:rPr lang="es-ES" b="1" i="1" dirty="0" err="1"/>
                        <a:t>s</a:t>
                      </a:r>
                      <a:r>
                        <a:rPr lang="es-ES" b="0" i="1" dirty="0"/>
                        <a:t> </a:t>
                      </a:r>
                      <a:r>
                        <a:rPr lang="es-ES" i="1" dirty="0" err="1"/>
                        <a:t>her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name</a:t>
                      </a:r>
                      <a:r>
                        <a:rPr lang="es-ES" i="1" dirty="0"/>
                        <a:t>?</a:t>
                      </a:r>
                    </a:p>
                    <a:p>
                      <a:r>
                        <a:rPr lang="es-ES" i="1" dirty="0" err="1"/>
                        <a:t>What</a:t>
                      </a:r>
                      <a:r>
                        <a:rPr lang="es-ES" b="1" i="1" baseline="0" dirty="0"/>
                        <a:t> </a:t>
                      </a:r>
                      <a:r>
                        <a:rPr lang="es-ES" b="1" i="1" baseline="0" dirty="0" err="1"/>
                        <a:t>i</a:t>
                      </a:r>
                      <a:r>
                        <a:rPr lang="es-ES" b="1" i="1" dirty="0" err="1"/>
                        <a:t>s</a:t>
                      </a:r>
                      <a:r>
                        <a:rPr lang="es-ES" b="1" i="1" dirty="0"/>
                        <a:t> </a:t>
                      </a:r>
                      <a:r>
                        <a:rPr lang="es-ES" i="1" dirty="0" err="1"/>
                        <a:t>his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job</a:t>
                      </a:r>
                      <a:r>
                        <a:rPr lang="es-ES" i="1" dirty="0"/>
                        <a:t>?</a:t>
                      </a:r>
                    </a:p>
                    <a:p>
                      <a:r>
                        <a:rPr lang="es-ES" i="1" dirty="0" err="1"/>
                        <a:t>Where</a:t>
                      </a:r>
                      <a:r>
                        <a:rPr lang="es-ES" i="1" baseline="0" dirty="0"/>
                        <a:t> </a:t>
                      </a:r>
                      <a:r>
                        <a:rPr lang="es-ES" b="1" i="1" baseline="0" dirty="0"/>
                        <a:t>are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you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from</a:t>
                      </a:r>
                      <a:r>
                        <a:rPr lang="es-ES" i="1" baseline="0" dirty="0"/>
                        <a:t>?</a:t>
                      </a:r>
                      <a:endParaRPr lang="es-E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00210"/>
                  </a:ext>
                </a:extLst>
              </a:tr>
            </a:tbl>
          </a:graphicData>
        </a:graphic>
      </p:graphicFrame>
      <p:sp>
        <p:nvSpPr>
          <p:cNvPr id="3" name="Flecha derecha 2"/>
          <p:cNvSpPr/>
          <p:nvPr/>
        </p:nvSpPr>
        <p:spPr>
          <a:xfrm>
            <a:off x="2431473" y="1296216"/>
            <a:ext cx="550719" cy="272812"/>
          </a:xfrm>
          <a:prstGeom prst="rightArrow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8114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2949756"/>
              </p:ext>
            </p:extLst>
          </p:nvPr>
        </p:nvGraphicFramePr>
        <p:xfrm>
          <a:off x="1039091" y="140070"/>
          <a:ext cx="7398326" cy="4765314"/>
        </p:xfrm>
        <a:graphic>
          <a:graphicData uri="http://schemas.openxmlformats.org/drawingml/2006/table">
            <a:tbl>
              <a:tblPr firstRow="1" bandRow="1">
                <a:tableStyleId>{FCD62BCD-9B4D-4253-9CBD-F4E94DDFDC6F}</a:tableStyleId>
              </a:tblPr>
              <a:tblGrid>
                <a:gridCol w="3074438">
                  <a:extLst>
                    <a:ext uri="{9D8B030D-6E8A-4147-A177-3AD203B41FA5}">
                      <a16:colId xmlns:a16="http://schemas.microsoft.com/office/drawing/2014/main" val="1574852802"/>
                    </a:ext>
                  </a:extLst>
                </a:gridCol>
                <a:gridCol w="4323888">
                  <a:extLst>
                    <a:ext uri="{9D8B030D-6E8A-4147-A177-3AD203B41FA5}">
                      <a16:colId xmlns:a16="http://schemas.microsoft.com/office/drawing/2014/main" val="3291728006"/>
                    </a:ext>
                  </a:extLst>
                </a:gridCol>
              </a:tblGrid>
              <a:tr h="458997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rgbClr val="7030A0"/>
                          </a:solidFill>
                        </a:rPr>
                        <a:t>STRUCTURE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rgbClr val="7030A0"/>
                          </a:solidFill>
                        </a:rPr>
                        <a:t>EXAMPLES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3007589"/>
                  </a:ext>
                </a:extLst>
              </a:tr>
              <a:tr h="1136397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rgbClr val="7030A0"/>
                          </a:solidFill>
                        </a:rPr>
                        <a:t>AFFIRMATIVE</a:t>
                      </a:r>
                    </a:p>
                    <a:p>
                      <a:r>
                        <a:rPr lang="es-ES" dirty="0"/>
                        <a:t>I</a:t>
                      </a:r>
                      <a:r>
                        <a:rPr lang="es-ES" baseline="0" dirty="0"/>
                        <a:t> </a:t>
                      </a:r>
                      <a:r>
                        <a:rPr lang="es-ES" b="1" i="1" baseline="0" dirty="0"/>
                        <a:t>am</a:t>
                      </a:r>
                      <a:r>
                        <a:rPr lang="es-ES" baseline="0" dirty="0"/>
                        <a:t> </a:t>
                      </a:r>
                    </a:p>
                    <a:p>
                      <a:r>
                        <a:rPr lang="es-ES" baseline="0" dirty="0"/>
                        <a:t>He / </a:t>
                      </a:r>
                      <a:r>
                        <a:rPr lang="es-ES" baseline="0" dirty="0" err="1"/>
                        <a:t>She</a:t>
                      </a:r>
                      <a:r>
                        <a:rPr lang="es-ES" baseline="0" dirty="0"/>
                        <a:t> / </a:t>
                      </a:r>
                      <a:r>
                        <a:rPr lang="es-ES" baseline="0" dirty="0" err="1"/>
                        <a:t>It</a:t>
                      </a:r>
                      <a:r>
                        <a:rPr lang="es-ES" baseline="0" dirty="0"/>
                        <a:t> </a:t>
                      </a:r>
                      <a:r>
                        <a:rPr lang="es-ES" b="1" i="1" baseline="0" dirty="0" err="1"/>
                        <a:t>is</a:t>
                      </a:r>
                      <a:endParaRPr lang="es-ES" b="1" baseline="0" dirty="0"/>
                    </a:p>
                    <a:p>
                      <a:r>
                        <a:rPr lang="es-ES" baseline="0" dirty="0" err="1"/>
                        <a:t>You</a:t>
                      </a:r>
                      <a:r>
                        <a:rPr lang="es-ES" baseline="0" dirty="0"/>
                        <a:t> / </a:t>
                      </a:r>
                      <a:r>
                        <a:rPr lang="es-ES" baseline="0" dirty="0" err="1"/>
                        <a:t>We</a:t>
                      </a:r>
                      <a:r>
                        <a:rPr lang="es-ES" baseline="0" dirty="0"/>
                        <a:t> / </a:t>
                      </a:r>
                      <a:r>
                        <a:rPr lang="es-ES" baseline="0" dirty="0" err="1"/>
                        <a:t>They</a:t>
                      </a:r>
                      <a:r>
                        <a:rPr lang="es-ES" baseline="0" dirty="0"/>
                        <a:t> </a:t>
                      </a:r>
                      <a:r>
                        <a:rPr lang="es-ES" b="1" i="1" baseline="0" dirty="0"/>
                        <a:t>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ES" i="1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i="1" dirty="0"/>
                        <a:t>I</a:t>
                      </a:r>
                      <a:r>
                        <a:rPr lang="pl-PL" b="1" i="1" dirty="0"/>
                        <a:t>´m</a:t>
                      </a:r>
                      <a:r>
                        <a:rPr lang="pl-PL" i="1" dirty="0"/>
                        <a:t> Sam. I am Sam.</a:t>
                      </a:r>
                    </a:p>
                    <a:p>
                      <a:r>
                        <a:rPr lang="es-ES" i="1" dirty="0" err="1"/>
                        <a:t>This</a:t>
                      </a:r>
                      <a:r>
                        <a:rPr lang="es-ES" b="1" i="1" dirty="0"/>
                        <a:t> </a:t>
                      </a:r>
                      <a:r>
                        <a:rPr lang="es-ES" b="1" i="1" dirty="0" err="1"/>
                        <a:t>is</a:t>
                      </a:r>
                      <a:r>
                        <a:rPr lang="es-ES" b="1" i="1" dirty="0"/>
                        <a:t> </a:t>
                      </a:r>
                      <a:r>
                        <a:rPr lang="es-ES" i="1" dirty="0" err="1"/>
                        <a:t>my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sister</a:t>
                      </a:r>
                      <a:r>
                        <a:rPr lang="es-ES" i="1" dirty="0"/>
                        <a:t> Anna. </a:t>
                      </a:r>
                      <a:r>
                        <a:rPr lang="es-ES" i="1" dirty="0" err="1"/>
                        <a:t>She</a:t>
                      </a:r>
                      <a:r>
                        <a:rPr lang="es-ES" b="1" i="1" baseline="0" dirty="0"/>
                        <a:t> </a:t>
                      </a:r>
                      <a:r>
                        <a:rPr lang="es-ES" b="1" i="1" baseline="0" dirty="0" err="1"/>
                        <a:t>is</a:t>
                      </a:r>
                      <a:r>
                        <a:rPr lang="es-ES" b="1" i="1" baseline="0" dirty="0"/>
                        <a:t> </a:t>
                      </a:r>
                      <a:r>
                        <a:rPr lang="es-ES" i="1" baseline="0" dirty="0"/>
                        <a:t>a web </a:t>
                      </a:r>
                      <a:r>
                        <a:rPr lang="es-ES" i="1" baseline="0" dirty="0" err="1"/>
                        <a:t>developer</a:t>
                      </a:r>
                      <a:endParaRPr lang="es-E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00210"/>
                  </a:ext>
                </a:extLst>
              </a:tr>
              <a:tr h="446005">
                <a:tc>
                  <a:txBody>
                    <a:bodyPr/>
                    <a:lstStyle/>
                    <a:p>
                      <a:r>
                        <a:rPr lang="es-ES" i="0" baseline="0" dirty="0">
                          <a:solidFill>
                            <a:srgbClr val="7030A0"/>
                          </a:solidFill>
                        </a:rPr>
                        <a:t>NEGATIVE</a:t>
                      </a:r>
                    </a:p>
                    <a:p>
                      <a:r>
                        <a:rPr lang="es-ES" i="0" baseline="0" dirty="0" err="1"/>
                        <a:t>I</a:t>
                      </a:r>
                      <a:r>
                        <a:rPr lang="es-ES" b="1" i="1" baseline="0" dirty="0" err="1"/>
                        <a:t>’m</a:t>
                      </a:r>
                      <a:r>
                        <a:rPr lang="es-ES" b="1" i="1" baseline="0" dirty="0"/>
                        <a:t> </a:t>
                      </a:r>
                      <a:r>
                        <a:rPr lang="es-ES" b="1" i="1" baseline="0" dirty="0" err="1"/>
                        <a:t>not</a:t>
                      </a:r>
                      <a:endParaRPr lang="es-ES" b="1" i="1" baseline="0" dirty="0"/>
                    </a:p>
                    <a:p>
                      <a:r>
                        <a:rPr lang="es-ES" i="0" baseline="0" dirty="0"/>
                        <a:t>He / </a:t>
                      </a:r>
                      <a:r>
                        <a:rPr lang="es-ES" i="0" baseline="0" dirty="0" err="1"/>
                        <a:t>She</a:t>
                      </a:r>
                      <a:r>
                        <a:rPr lang="es-ES" i="0" baseline="0" dirty="0"/>
                        <a:t> / </a:t>
                      </a:r>
                      <a:r>
                        <a:rPr lang="es-ES" i="0" baseline="0" dirty="0" err="1"/>
                        <a:t>It</a:t>
                      </a:r>
                      <a:r>
                        <a:rPr lang="es-ES" i="0" baseline="0" dirty="0"/>
                        <a:t> </a:t>
                      </a:r>
                      <a:r>
                        <a:rPr lang="es-ES" b="1" i="1" baseline="0" dirty="0" err="1"/>
                        <a:t>isn’t</a:t>
                      </a:r>
                      <a:endParaRPr lang="es-ES" b="1" i="1" baseline="0" dirty="0"/>
                    </a:p>
                    <a:p>
                      <a:r>
                        <a:rPr lang="es-ES" i="0" baseline="0" dirty="0" err="1"/>
                        <a:t>You</a:t>
                      </a:r>
                      <a:r>
                        <a:rPr lang="es-ES" i="0" baseline="0" dirty="0"/>
                        <a:t> / </a:t>
                      </a:r>
                      <a:r>
                        <a:rPr lang="es-ES" i="0" baseline="0" dirty="0" err="1"/>
                        <a:t>We</a:t>
                      </a:r>
                      <a:r>
                        <a:rPr lang="es-ES" i="0" baseline="0" dirty="0"/>
                        <a:t> / </a:t>
                      </a:r>
                      <a:r>
                        <a:rPr lang="es-ES" i="0" baseline="0" dirty="0" err="1"/>
                        <a:t>They</a:t>
                      </a:r>
                      <a:r>
                        <a:rPr lang="es-ES" i="0" baseline="0" dirty="0"/>
                        <a:t> </a:t>
                      </a:r>
                      <a:r>
                        <a:rPr lang="es-ES" b="1" i="1" baseline="0" dirty="0" err="1"/>
                        <a:t>aren’t</a:t>
                      </a:r>
                      <a:endParaRPr lang="es-ES" b="1" i="1" baseline="0" dirty="0"/>
                    </a:p>
                    <a:p>
                      <a:endParaRPr lang="es-ES" i="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i="1" dirty="0"/>
                    </a:p>
                    <a:p>
                      <a:r>
                        <a:rPr lang="es-ES" i="1" dirty="0" err="1"/>
                        <a:t>I’</a:t>
                      </a:r>
                      <a:r>
                        <a:rPr lang="es-ES" b="1" i="1" dirty="0" err="1"/>
                        <a:t>m</a:t>
                      </a:r>
                      <a:r>
                        <a:rPr lang="es-ES" b="1" i="1" dirty="0"/>
                        <a:t> </a:t>
                      </a:r>
                      <a:r>
                        <a:rPr lang="es-ES" b="1" i="1" dirty="0" err="1"/>
                        <a:t>not</a:t>
                      </a:r>
                      <a:r>
                        <a:rPr lang="es-ES" b="1" i="1" dirty="0"/>
                        <a:t> </a:t>
                      </a:r>
                      <a:r>
                        <a:rPr lang="es-ES" i="1" dirty="0"/>
                        <a:t>a </a:t>
                      </a:r>
                      <a:r>
                        <a:rPr lang="es-ES" i="1" dirty="0" err="1"/>
                        <a:t>designer</a:t>
                      </a:r>
                      <a:r>
                        <a:rPr lang="es-ES" i="1" dirty="0"/>
                        <a:t>.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I</a:t>
                      </a:r>
                      <a:r>
                        <a:rPr lang="es-ES" b="1" i="1" baseline="0" dirty="0" err="1"/>
                        <a:t>’m</a:t>
                      </a:r>
                      <a:r>
                        <a:rPr lang="es-ES" b="1" i="1" baseline="0" dirty="0"/>
                        <a:t> </a:t>
                      </a:r>
                      <a:r>
                        <a:rPr lang="es-ES" i="1" baseline="0" dirty="0"/>
                        <a:t>a </a:t>
                      </a:r>
                      <a:r>
                        <a:rPr lang="es-ES" i="1" baseline="0" dirty="0" err="1"/>
                        <a:t>developer</a:t>
                      </a:r>
                      <a:r>
                        <a:rPr lang="es-ES" i="1" baseline="0" dirty="0"/>
                        <a:t>.</a:t>
                      </a:r>
                    </a:p>
                    <a:p>
                      <a:r>
                        <a:rPr lang="es-ES" i="1" baseline="0" dirty="0" err="1"/>
                        <a:t>They</a:t>
                      </a:r>
                      <a:r>
                        <a:rPr lang="es-ES" i="1" baseline="0" dirty="0"/>
                        <a:t> </a:t>
                      </a:r>
                      <a:r>
                        <a:rPr lang="es-ES" b="1" i="1" baseline="0" dirty="0" err="1"/>
                        <a:t>aren’t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from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my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team</a:t>
                      </a:r>
                      <a:r>
                        <a:rPr lang="es-ES" i="1" baseline="0" dirty="0"/>
                        <a:t>. </a:t>
                      </a:r>
                      <a:r>
                        <a:rPr lang="es-ES" i="1" baseline="0" dirty="0" err="1"/>
                        <a:t>They</a:t>
                      </a:r>
                      <a:r>
                        <a:rPr lang="es-ES" i="1" baseline="0" dirty="0"/>
                        <a:t> </a:t>
                      </a:r>
                      <a:r>
                        <a:rPr lang="es-ES" b="1" i="1" baseline="0" dirty="0"/>
                        <a:t>are</a:t>
                      </a:r>
                      <a:r>
                        <a:rPr lang="es-ES" i="1" baseline="0" dirty="0"/>
                        <a:t> in </a:t>
                      </a:r>
                      <a:r>
                        <a:rPr lang="es-ES" i="1" baseline="0" dirty="0" err="1"/>
                        <a:t>the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drawing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team</a:t>
                      </a:r>
                      <a:r>
                        <a:rPr lang="es-ES" i="1" baseline="0" dirty="0"/>
                        <a:t>.</a:t>
                      </a:r>
                      <a:endParaRPr lang="es-E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39772"/>
                  </a:ext>
                </a:extLst>
              </a:tr>
              <a:tr h="1393002">
                <a:tc>
                  <a:txBody>
                    <a:bodyPr/>
                    <a:lstStyle/>
                    <a:p>
                      <a:r>
                        <a:rPr lang="es-ES" i="0" baseline="0" dirty="0">
                          <a:solidFill>
                            <a:srgbClr val="7030A0"/>
                          </a:solidFill>
                        </a:rPr>
                        <a:t>YES/ NO QUESTIONS</a:t>
                      </a:r>
                      <a:endParaRPr lang="es-ES" i="0" baseline="0" dirty="0"/>
                    </a:p>
                    <a:p>
                      <a:r>
                        <a:rPr lang="es-ES" b="1" i="1" baseline="0" dirty="0" err="1"/>
                        <a:t>Is</a:t>
                      </a:r>
                      <a:r>
                        <a:rPr lang="es-ES" i="0" baseline="0" dirty="0"/>
                        <a:t> He / </a:t>
                      </a:r>
                      <a:r>
                        <a:rPr lang="es-ES" i="0" baseline="0" dirty="0" err="1"/>
                        <a:t>she</a:t>
                      </a:r>
                      <a:r>
                        <a:rPr lang="es-ES" i="0" baseline="0" dirty="0"/>
                        <a:t> / </a:t>
                      </a:r>
                      <a:r>
                        <a:rPr lang="es-ES" i="0" baseline="0" dirty="0" err="1"/>
                        <a:t>it</a:t>
                      </a:r>
                      <a:r>
                        <a:rPr lang="es-ES" i="0" baseline="0" dirty="0"/>
                        <a:t>…..?</a:t>
                      </a:r>
                    </a:p>
                    <a:p>
                      <a:r>
                        <a:rPr lang="es-ES" b="1" i="1" baseline="0" dirty="0"/>
                        <a:t>Are </a:t>
                      </a:r>
                      <a:r>
                        <a:rPr lang="es-ES" i="0" baseline="0" dirty="0" err="1"/>
                        <a:t>you</a:t>
                      </a:r>
                      <a:r>
                        <a:rPr lang="es-ES" i="0" baseline="0" dirty="0"/>
                        <a:t> / </a:t>
                      </a:r>
                      <a:r>
                        <a:rPr lang="es-ES" i="0" baseline="0" dirty="0" err="1"/>
                        <a:t>We</a:t>
                      </a:r>
                      <a:r>
                        <a:rPr lang="es-ES" i="0" baseline="0" dirty="0"/>
                        <a:t> / </a:t>
                      </a:r>
                      <a:r>
                        <a:rPr lang="es-ES" i="0" baseline="0" dirty="0" err="1"/>
                        <a:t>They</a:t>
                      </a:r>
                      <a:r>
                        <a:rPr lang="es-ES" i="0" baseline="0" dirty="0"/>
                        <a:t>….?</a:t>
                      </a:r>
                    </a:p>
                    <a:p>
                      <a:endParaRPr lang="es-ES" i="0" baseline="0" dirty="0"/>
                    </a:p>
                    <a:p>
                      <a:r>
                        <a:rPr lang="es-ES" i="0" baseline="0" dirty="0">
                          <a:solidFill>
                            <a:srgbClr val="7030A0"/>
                          </a:solidFill>
                        </a:rPr>
                        <a:t>WH-WORD QUESTIONS</a:t>
                      </a:r>
                    </a:p>
                    <a:p>
                      <a:r>
                        <a:rPr lang="es-ES" i="0" baseline="0" dirty="0" err="1">
                          <a:solidFill>
                            <a:schemeClr val="bg2"/>
                          </a:solidFill>
                        </a:rPr>
                        <a:t>Wh</a:t>
                      </a:r>
                      <a:r>
                        <a:rPr lang="es-ES" i="0" baseline="0" dirty="0">
                          <a:solidFill>
                            <a:schemeClr val="bg2"/>
                          </a:solidFill>
                        </a:rPr>
                        <a:t>-Word + </a:t>
                      </a:r>
                      <a:r>
                        <a:rPr lang="es-ES" i="1" baseline="0" dirty="0">
                          <a:solidFill>
                            <a:schemeClr val="bg2"/>
                          </a:solidFill>
                        </a:rPr>
                        <a:t>TO BE </a:t>
                      </a:r>
                      <a:r>
                        <a:rPr lang="es-ES" i="0" baseline="0" dirty="0">
                          <a:solidFill>
                            <a:schemeClr val="bg2"/>
                          </a:solidFill>
                        </a:rPr>
                        <a:t>+ </a:t>
                      </a:r>
                      <a:r>
                        <a:rPr lang="es-ES" i="0" baseline="0" dirty="0" err="1">
                          <a:solidFill>
                            <a:schemeClr val="bg2"/>
                          </a:solidFill>
                        </a:rPr>
                        <a:t>pronoun</a:t>
                      </a:r>
                      <a:r>
                        <a:rPr lang="es-ES" i="0" baseline="0" dirty="0">
                          <a:solidFill>
                            <a:schemeClr val="bg2"/>
                          </a:solidFill>
                        </a:rPr>
                        <a:t> + C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b="1" i="1" dirty="0"/>
                        <a:t>Are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you</a:t>
                      </a:r>
                      <a:r>
                        <a:rPr lang="es-ES" baseline="0" dirty="0"/>
                        <a:t> English?  </a:t>
                      </a:r>
                    </a:p>
                    <a:p>
                      <a:r>
                        <a:rPr lang="es-ES" baseline="0" dirty="0"/>
                        <a:t>No, </a:t>
                      </a:r>
                      <a:r>
                        <a:rPr lang="es-ES" baseline="0" dirty="0" err="1"/>
                        <a:t>I</a:t>
                      </a:r>
                      <a:r>
                        <a:rPr lang="es-ES" b="1" i="1" baseline="0" dirty="0" err="1"/>
                        <a:t>’m</a:t>
                      </a:r>
                      <a:r>
                        <a:rPr lang="es-ES" b="1" i="1" baseline="0" dirty="0"/>
                        <a:t> </a:t>
                      </a:r>
                      <a:r>
                        <a:rPr lang="es-ES" b="1" i="1" baseline="0" dirty="0" err="1"/>
                        <a:t>not</a:t>
                      </a:r>
                      <a:r>
                        <a:rPr lang="es-ES" baseline="0" dirty="0"/>
                        <a:t>. </a:t>
                      </a:r>
                      <a:r>
                        <a:rPr lang="es-ES" baseline="0" dirty="0" err="1"/>
                        <a:t>I</a:t>
                      </a:r>
                      <a:r>
                        <a:rPr lang="es-ES" b="1" i="1" baseline="0" dirty="0" err="1"/>
                        <a:t>’m</a:t>
                      </a:r>
                      <a:r>
                        <a:rPr lang="es-ES" baseline="0" dirty="0"/>
                        <a:t> </a:t>
                      </a:r>
                      <a:r>
                        <a:rPr lang="es-ES" baseline="0" dirty="0" err="1"/>
                        <a:t>Argentinian</a:t>
                      </a:r>
                      <a:r>
                        <a:rPr lang="es-ES" baseline="0" dirty="0"/>
                        <a:t>.</a:t>
                      </a:r>
                    </a:p>
                    <a:p>
                      <a:r>
                        <a:rPr lang="es-ES" baseline="0" dirty="0" err="1"/>
                        <a:t>Is</a:t>
                      </a:r>
                      <a:r>
                        <a:rPr lang="es-ES" baseline="0" dirty="0"/>
                        <a:t> </a:t>
                      </a:r>
                      <a:r>
                        <a:rPr lang="es-ES" baseline="0" dirty="0" err="1"/>
                        <a:t>she</a:t>
                      </a:r>
                      <a:r>
                        <a:rPr lang="es-ES" baseline="0" dirty="0"/>
                        <a:t> a </a:t>
                      </a:r>
                      <a:r>
                        <a:rPr lang="es-ES" baseline="0" dirty="0" err="1"/>
                        <a:t>designer</a:t>
                      </a:r>
                      <a:r>
                        <a:rPr lang="es-ES" baseline="0" dirty="0"/>
                        <a:t>?</a:t>
                      </a:r>
                    </a:p>
                    <a:p>
                      <a:r>
                        <a:rPr lang="es-ES" baseline="0" dirty="0"/>
                        <a:t>Yes, </a:t>
                      </a:r>
                      <a:r>
                        <a:rPr lang="es-ES" baseline="0" dirty="0" err="1"/>
                        <a:t>she</a:t>
                      </a:r>
                      <a:r>
                        <a:rPr lang="es-ES" baseline="0" dirty="0"/>
                        <a:t> </a:t>
                      </a:r>
                      <a:r>
                        <a:rPr lang="es-ES" b="1" i="1" baseline="0" dirty="0" err="1"/>
                        <a:t>is</a:t>
                      </a:r>
                      <a:r>
                        <a:rPr lang="es-ES" baseline="0" dirty="0"/>
                        <a:t>.</a:t>
                      </a:r>
                      <a:endParaRPr lang="es-ES" dirty="0"/>
                    </a:p>
                    <a:p>
                      <a:endParaRPr lang="es-ES" i="1" dirty="0"/>
                    </a:p>
                    <a:p>
                      <a:r>
                        <a:rPr lang="es-ES" i="1" dirty="0" err="1"/>
                        <a:t>What</a:t>
                      </a:r>
                      <a:r>
                        <a:rPr lang="es-ES" i="1" dirty="0"/>
                        <a:t> </a:t>
                      </a:r>
                      <a:r>
                        <a:rPr lang="es-ES" b="1" i="1" dirty="0" err="1"/>
                        <a:t>is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her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name</a:t>
                      </a:r>
                      <a:r>
                        <a:rPr lang="es-ES" i="1" dirty="0"/>
                        <a:t>?</a:t>
                      </a:r>
                    </a:p>
                    <a:p>
                      <a:r>
                        <a:rPr lang="es-ES" i="1" dirty="0" err="1"/>
                        <a:t>What</a:t>
                      </a:r>
                      <a:r>
                        <a:rPr lang="es-ES" b="1" i="1" dirty="0" err="1"/>
                        <a:t>’s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his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job</a:t>
                      </a:r>
                      <a:r>
                        <a:rPr lang="es-ES" i="1" dirty="0"/>
                        <a:t>?</a:t>
                      </a:r>
                    </a:p>
                    <a:p>
                      <a:r>
                        <a:rPr lang="es-ES" i="1" dirty="0" err="1"/>
                        <a:t>Where</a:t>
                      </a:r>
                      <a:r>
                        <a:rPr lang="es-ES" i="1" baseline="0" dirty="0"/>
                        <a:t> </a:t>
                      </a:r>
                      <a:r>
                        <a:rPr lang="es-ES" b="1" i="1" baseline="0" dirty="0"/>
                        <a:t>are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you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from</a:t>
                      </a:r>
                      <a:r>
                        <a:rPr lang="es-ES" i="1" baseline="0" dirty="0"/>
                        <a:t>?</a:t>
                      </a:r>
                      <a:endParaRPr lang="es-ES" i="1" dirty="0"/>
                    </a:p>
                    <a:p>
                      <a:endParaRPr lang="es-E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65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458982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542073" y="570844"/>
            <a:ext cx="7853782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INTRODUCTIONS IN ENLGLISH</a:t>
            </a:r>
            <a:br>
              <a:rPr lang="en" sz="3200" dirty="0"/>
            </a:br>
            <a:r>
              <a:rPr lang="en" sz="3200" dirty="0"/>
              <a:t>PRONOUNS</a:t>
            </a:r>
            <a:endParaRPr sz="3200" dirty="0">
              <a:solidFill>
                <a:schemeClr val="dk2"/>
              </a:solidFill>
            </a:endParaRP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8215082"/>
              </p:ext>
            </p:extLst>
          </p:nvPr>
        </p:nvGraphicFramePr>
        <p:xfrm>
          <a:off x="1512487" y="1944877"/>
          <a:ext cx="6124830" cy="2529840"/>
        </p:xfrm>
        <a:graphic>
          <a:graphicData uri="http://schemas.openxmlformats.org/drawingml/2006/table">
            <a:tbl>
              <a:tblPr firstRow="1" bandRow="1">
                <a:tableStyleId>{FCD62BCD-9B4D-4253-9CBD-F4E94DDFDC6F}</a:tableStyleId>
              </a:tblPr>
              <a:tblGrid>
                <a:gridCol w="2041610">
                  <a:extLst>
                    <a:ext uri="{9D8B030D-6E8A-4147-A177-3AD203B41FA5}">
                      <a16:colId xmlns:a16="http://schemas.microsoft.com/office/drawing/2014/main" val="1574852802"/>
                    </a:ext>
                  </a:extLst>
                </a:gridCol>
                <a:gridCol w="2041610">
                  <a:extLst>
                    <a:ext uri="{9D8B030D-6E8A-4147-A177-3AD203B41FA5}">
                      <a16:colId xmlns:a16="http://schemas.microsoft.com/office/drawing/2014/main" val="3291728006"/>
                    </a:ext>
                  </a:extLst>
                </a:gridCol>
                <a:gridCol w="2041610">
                  <a:extLst>
                    <a:ext uri="{9D8B030D-6E8A-4147-A177-3AD203B41FA5}">
                      <a16:colId xmlns:a16="http://schemas.microsoft.com/office/drawing/2014/main" val="4225657154"/>
                    </a:ext>
                  </a:extLst>
                </a:gridCol>
              </a:tblGrid>
              <a:tr h="381642">
                <a:tc>
                  <a:txBody>
                    <a:bodyPr/>
                    <a:lstStyle/>
                    <a:p>
                      <a:r>
                        <a:rPr lang="es-ES" dirty="0"/>
                        <a:t>SUBJECT</a:t>
                      </a:r>
                      <a:r>
                        <a:rPr lang="es-ES" baseline="0" dirty="0"/>
                        <a:t> PRONOUNS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POSSESSIVE</a:t>
                      </a:r>
                      <a:r>
                        <a:rPr lang="es-ES" baseline="0" dirty="0"/>
                        <a:t> ADJECTIVES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007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dirty="0"/>
                        <a:t>I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dirty="0"/>
                        <a:t>YOU</a:t>
                      </a:r>
                      <a:r>
                        <a:rPr lang="es-ES" baseline="0" dirty="0"/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baseline="0" dirty="0"/>
                        <a:t>HE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baseline="0" dirty="0"/>
                        <a:t>SHE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baseline="0" dirty="0"/>
                        <a:t>IT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baseline="0" dirty="0"/>
                        <a:t>YOU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baseline="0" dirty="0"/>
                        <a:t>WE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baseline="0" dirty="0"/>
                        <a:t>THEY</a:t>
                      </a:r>
                      <a:endParaRPr lang="es-ES" dirty="0"/>
                    </a:p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i="0" dirty="0"/>
                        <a:t>MY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i="0" dirty="0"/>
                        <a:t>YOUR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i="0" dirty="0"/>
                        <a:t>HIS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i="0" dirty="0"/>
                        <a:t>HER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i="0" dirty="0"/>
                        <a:t>ITS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i="0" dirty="0"/>
                        <a:t>YOUR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i="0" dirty="0"/>
                        <a:t>OUR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i="0" dirty="0"/>
                        <a:t>THEIR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ES" i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ES" i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b="1" i="1" dirty="0"/>
                        <a:t>He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is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my</a:t>
                      </a:r>
                      <a:r>
                        <a:rPr lang="es-ES" i="1" dirty="0"/>
                        <a:t> </a:t>
                      </a:r>
                      <a:r>
                        <a:rPr lang="es-ES" i="1" dirty="0" err="1"/>
                        <a:t>boss</a:t>
                      </a:r>
                      <a:r>
                        <a:rPr lang="es-ES" i="1" dirty="0"/>
                        <a:t>.</a:t>
                      </a:r>
                      <a:r>
                        <a:rPr lang="es-ES" i="1" baseline="0" dirty="0"/>
                        <a:t> </a:t>
                      </a:r>
                      <a:r>
                        <a:rPr lang="es-ES" b="1" i="1" baseline="0" dirty="0" err="1"/>
                        <a:t>His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name</a:t>
                      </a:r>
                      <a:r>
                        <a:rPr lang="es-ES" i="1" baseline="0" dirty="0"/>
                        <a:t> </a:t>
                      </a:r>
                      <a:r>
                        <a:rPr lang="es-ES" i="1" baseline="0" dirty="0" err="1"/>
                        <a:t>is</a:t>
                      </a:r>
                      <a:r>
                        <a:rPr lang="es-ES" i="1" baseline="0" dirty="0"/>
                        <a:t> John</a:t>
                      </a:r>
                      <a:endParaRPr lang="es-ES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00210"/>
                  </a:ext>
                </a:extLst>
              </a:tr>
            </a:tbl>
          </a:graphicData>
        </a:graphic>
      </p:graphicFrame>
      <p:sp>
        <p:nvSpPr>
          <p:cNvPr id="3" name="Flecha derecha 2"/>
          <p:cNvSpPr/>
          <p:nvPr/>
        </p:nvSpPr>
        <p:spPr>
          <a:xfrm>
            <a:off x="2431473" y="1296216"/>
            <a:ext cx="550719" cy="272812"/>
          </a:xfrm>
          <a:prstGeom prst="rightArrow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0896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458982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542073" y="348646"/>
            <a:ext cx="7853782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INTRODUCTIONS IN ENLGLISH</a:t>
            </a:r>
            <a:br>
              <a:rPr lang="en" sz="3200" dirty="0"/>
            </a:br>
            <a:r>
              <a:rPr lang="en" sz="3200" dirty="0"/>
              <a:t>USEFUL PHRASES</a:t>
            </a:r>
            <a:endParaRPr sz="3200" dirty="0">
              <a:solidFill>
                <a:schemeClr val="dk2"/>
              </a:solidFill>
            </a:endParaRP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9836278"/>
              </p:ext>
            </p:extLst>
          </p:nvPr>
        </p:nvGraphicFramePr>
        <p:xfrm>
          <a:off x="1420964" y="1444067"/>
          <a:ext cx="6096000" cy="3364221"/>
        </p:xfrm>
        <a:graphic>
          <a:graphicData uri="http://schemas.openxmlformats.org/drawingml/2006/table">
            <a:tbl>
              <a:tblPr firstRow="1" bandRow="1">
                <a:tableStyleId>{FCD62BCD-9B4D-4253-9CBD-F4E94DDFDC6F}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57485280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291728006"/>
                    </a:ext>
                  </a:extLst>
                </a:gridCol>
              </a:tblGrid>
              <a:tr h="35113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Greeting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s-ES" b="1" dirty="0" err="1"/>
                        <a:t>Who</a:t>
                      </a:r>
                      <a:r>
                        <a:rPr lang="es-ES" b="1" dirty="0"/>
                        <a:t> </a:t>
                      </a:r>
                      <a:r>
                        <a:rPr lang="es-ES" b="1" dirty="0" err="1"/>
                        <a:t>you</a:t>
                      </a:r>
                      <a:r>
                        <a:rPr lang="es-ES" b="1" dirty="0"/>
                        <a:t> 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007589"/>
                  </a:ext>
                </a:extLst>
              </a:tr>
              <a:tr h="2992301">
                <a:tc>
                  <a:txBody>
                    <a:bodyPr/>
                    <a:lstStyle/>
                    <a:p>
                      <a:pPr fontAlgn="base">
                        <a:lnSpc>
                          <a:spcPct val="150000"/>
                        </a:lnSpc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Informal</a:t>
                      </a:r>
                      <a:b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“Hello”</a:t>
                      </a:r>
                      <a:b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“Hi, how’s it going?”</a:t>
                      </a:r>
                      <a:b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“What’s up?” (a little more casual)</a:t>
                      </a:r>
                    </a:p>
                    <a:p>
                      <a:pPr fontAlgn="base">
                        <a:lnSpc>
                          <a:spcPct val="150000"/>
                        </a:lnSpc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 little more formal</a:t>
                      </a:r>
                      <a:b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“Hello”</a:t>
                      </a:r>
                      <a:b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“Good morning”</a:t>
                      </a:r>
                      <a:b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“Good afternoon”</a:t>
                      </a:r>
                      <a:b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“Good evening”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My name is ...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I'm ...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Nice to meet you; I'm ...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Pleased to meet you; I'm ...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Glad to meet you, I’m…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Let me introduce myself; I'm ...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I'd like to introduce myself; I'm ...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My name is 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Melanie</a:t>
                      </a: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but you can call me 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Mel</a:t>
                      </a:r>
                      <a:r>
                        <a:rPr lang="en-U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00210"/>
                  </a:ext>
                </a:extLst>
              </a:tr>
            </a:tbl>
          </a:graphicData>
        </a:graphic>
      </p:graphicFrame>
      <p:sp>
        <p:nvSpPr>
          <p:cNvPr id="3" name="Flecha derecha 2"/>
          <p:cNvSpPr/>
          <p:nvPr/>
        </p:nvSpPr>
        <p:spPr>
          <a:xfrm>
            <a:off x="1859973" y="1023743"/>
            <a:ext cx="550719" cy="272812"/>
          </a:xfrm>
          <a:prstGeom prst="rightArrow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8435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455" y="1622144"/>
            <a:ext cx="8052955" cy="3168066"/>
          </a:xfrm>
        </p:spPr>
        <p:txBody>
          <a:bodyPr/>
          <a:lstStyle/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3200" dirty="0"/>
              <a:t>I am a  </a:t>
            </a:r>
            <a:r>
              <a:rPr lang="es-ES" sz="3200" dirty="0" err="1"/>
              <a:t>teacher</a:t>
            </a:r>
            <a:br>
              <a:rPr lang="es-ES" sz="3200" dirty="0"/>
            </a:br>
            <a:r>
              <a:rPr lang="es-ES" sz="3200" dirty="0"/>
              <a:t>I am a </a:t>
            </a:r>
            <a:r>
              <a:rPr lang="es-ES" sz="3200" dirty="0" err="1"/>
              <a:t>technical</a:t>
            </a:r>
            <a:r>
              <a:rPr lang="es-ES" sz="3200" dirty="0"/>
              <a:t> </a:t>
            </a:r>
            <a:r>
              <a:rPr lang="es-ES" sz="3200" dirty="0" err="1"/>
              <a:t>engineer</a:t>
            </a:r>
            <a:r>
              <a:rPr lang="es-ES" sz="3200" dirty="0"/>
              <a:t> </a:t>
            </a:r>
            <a:r>
              <a:rPr lang="es-ES" sz="3200" dirty="0" err="1"/>
              <a:t>for</a:t>
            </a:r>
            <a:r>
              <a:rPr lang="es-ES" sz="3200" dirty="0"/>
              <a:t> IBM</a:t>
            </a:r>
            <a:br>
              <a:rPr lang="es-ES" sz="3200" dirty="0"/>
            </a:br>
            <a:r>
              <a:rPr lang="es-ES" sz="3200" dirty="0"/>
              <a:t>I </a:t>
            </a:r>
            <a:r>
              <a:rPr lang="es-ES" sz="3200" dirty="0" err="1"/>
              <a:t>work</a:t>
            </a:r>
            <a:r>
              <a:rPr lang="es-ES" sz="3200" dirty="0"/>
              <a:t> at City Bank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sp>
        <p:nvSpPr>
          <p:cNvPr id="3" name="Rectángulo 2"/>
          <p:cNvSpPr/>
          <p:nvPr/>
        </p:nvSpPr>
        <p:spPr>
          <a:xfrm>
            <a:off x="2306782" y="768928"/>
            <a:ext cx="43119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4000" b="1" i="1" dirty="0" err="1">
                <a:solidFill>
                  <a:schemeClr val="tx2">
                    <a:lumMod val="50000"/>
                  </a:schemeClr>
                </a:solidFill>
                <a:latin typeface="+mj-lt"/>
              </a:rPr>
              <a:t>What</a:t>
            </a:r>
            <a:r>
              <a:rPr lang="es-ES" sz="4000" b="1" i="1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 do </a:t>
            </a:r>
            <a:r>
              <a:rPr lang="es-ES" sz="4000" b="1" i="1" dirty="0" err="1">
                <a:solidFill>
                  <a:schemeClr val="tx2">
                    <a:lumMod val="50000"/>
                  </a:schemeClr>
                </a:solidFill>
                <a:latin typeface="+mj-lt"/>
              </a:rPr>
              <a:t>you</a:t>
            </a:r>
            <a:r>
              <a:rPr lang="es-ES" sz="4000" b="1" i="1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 do?</a:t>
            </a:r>
            <a:endParaRPr lang="es-ES" sz="4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3282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1"/>
          <p:cNvSpPr txBox="1">
            <a:spLocks noGrp="1"/>
          </p:cNvSpPr>
          <p:nvPr>
            <p:ph type="title"/>
          </p:nvPr>
        </p:nvSpPr>
        <p:spPr>
          <a:xfrm>
            <a:off x="1782450" y="3350281"/>
            <a:ext cx="5579100" cy="122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Let´s Practice</a:t>
            </a:r>
            <a:endParaRPr sz="4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81;p73">
            <a:extLst>
              <a:ext uri="{FF2B5EF4-FFF2-40B4-BE49-F238E27FC236}">
                <a16:creationId xmlns:a16="http://schemas.microsoft.com/office/drawing/2014/main" id="{9F69CAE0-38D0-10CF-0533-DA9C6FEF08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9218" y="175428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2"/>
                </a:solidFill>
                <a:hlinkClick r:id="rId3"/>
              </a:rPr>
              <a:t>https://www.youtube.com/watch?v=eDYxCoTLyAo</a:t>
            </a: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igh School Coexistence Days by Slidesgo">
  <a:themeElements>
    <a:clrScheme name="Simple Light">
      <a:dk1>
        <a:srgbClr val="6E41FE"/>
      </a:dk1>
      <a:lt1>
        <a:srgbClr val="F9F5F4"/>
      </a:lt1>
      <a:dk2>
        <a:srgbClr val="181818"/>
      </a:dk2>
      <a:lt2>
        <a:srgbClr val="B6F294"/>
      </a:lt2>
      <a:accent1>
        <a:srgbClr val="73A0F6"/>
      </a:accent1>
      <a:accent2>
        <a:srgbClr val="E2DED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E41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1CD662F25013745A31663628861C89B" ma:contentTypeVersion="5" ma:contentTypeDescription="Crear nuevo documento." ma:contentTypeScope="" ma:versionID="650653b263c73787f649d345e3636845">
  <xsd:schema xmlns:xsd="http://www.w3.org/2001/XMLSchema" xmlns:xs="http://www.w3.org/2001/XMLSchema" xmlns:p="http://schemas.microsoft.com/office/2006/metadata/properties" xmlns:ns2="51fd5aa1-51a5-493d-92b2-7d4bcacaca6b" targetNamespace="http://schemas.microsoft.com/office/2006/metadata/properties" ma:root="true" ma:fieldsID="b288a759983d1e38a7bf72879415ebb7" ns2:_="">
    <xsd:import namespace="51fd5aa1-51a5-493d-92b2-7d4bcacaca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fd5aa1-51a5-493d-92b2-7d4bcacaca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15E0FBD-226A-4659-9E34-626696C7A94B}"/>
</file>

<file path=customXml/itemProps2.xml><?xml version="1.0" encoding="utf-8"?>
<ds:datastoreItem xmlns:ds="http://schemas.openxmlformats.org/officeDocument/2006/customXml" ds:itemID="{94658D4F-AA73-4DF7-BE68-7BA2D65E95FA}"/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478</Words>
  <Application>Microsoft Office PowerPoint</Application>
  <PresentationFormat>Presentación en pantalla (16:9)</PresentationFormat>
  <Paragraphs>91</Paragraphs>
  <Slides>14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Wingdings</vt:lpstr>
      <vt:lpstr>Nunito Light</vt:lpstr>
      <vt:lpstr>Arial</vt:lpstr>
      <vt:lpstr>Manrope</vt:lpstr>
      <vt:lpstr>Lexend</vt:lpstr>
      <vt:lpstr>Bebas Neue</vt:lpstr>
      <vt:lpstr>High School Coexistence Days by Slidesgo</vt:lpstr>
      <vt:lpstr>Ingles Aplicado  a las TIC´s</vt:lpstr>
      <vt:lpstr>Let’s begin!</vt:lpstr>
      <vt:lpstr>INTRODUCTIONS IN ENLGLISH VERB TO BE</vt:lpstr>
      <vt:lpstr>Presentación de PowerPoint</vt:lpstr>
      <vt:lpstr>INTRODUCTIONS IN ENLGLISH PRONOUNS</vt:lpstr>
      <vt:lpstr>INTRODUCTIONS IN ENLGLISH USEFUL PHRASES</vt:lpstr>
      <vt:lpstr>I am a  teacher I am a technical engineer for IBM I work at City Bank  </vt:lpstr>
      <vt:lpstr>Let´s Practice</vt:lpstr>
      <vt:lpstr>https://www.youtube.com/watch?v=eDYxCoTLyAo</vt:lpstr>
      <vt:lpstr>    LiveWorkSheets</vt:lpstr>
      <vt:lpstr>Listen and complete</vt:lpstr>
      <vt:lpstr>PRONINCIATION</vt:lpstr>
      <vt:lpstr>Presentación de PowerPoint</vt:lpstr>
      <vt:lpstr>¡¡¡GRACIAS!!! ☺ NOS VEMOS EN LA PRÓXIMA  CLASE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School Coexistence Days</dc:title>
  <dc:creator>Tomas Mendez</dc:creator>
  <cp:lastModifiedBy>María Laura Figueroa Franceschini</cp:lastModifiedBy>
  <cp:revision>33</cp:revision>
  <dcterms:modified xsi:type="dcterms:W3CDTF">2023-07-19T20:54:24Z</dcterms:modified>
</cp:coreProperties>
</file>